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96FA-9EFD-43C8-AD30-DDC914D56497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584B-504C-43E4-9074-8D4BB5A8F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496"/>
            <a:ext cx="7772400" cy="242889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</a:rPr>
              <a:t>Highland Games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ZTN\Мои документы\Мои рисунки\flagmodernsc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85728"/>
            <a:ext cx="4292600" cy="2692400"/>
          </a:xfrm>
          <a:prstGeom prst="rect">
            <a:avLst/>
          </a:prstGeom>
          <a:noFill/>
        </p:spPr>
      </p:pic>
      <p:pic>
        <p:nvPicPr>
          <p:cNvPr id="1027" name="Picture 3" descr="C:\Documents and Settings\ZTN\Мои документы\Мои рисунки\Catholic_school_unifo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2232000" cy="1769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Bagpipers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0177" y="1600200"/>
            <a:ext cx="67836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Bagpipers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4702"/>
            <a:ext cx="8229600" cy="439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Competitions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ighland-games-yad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1285861"/>
            <a:ext cx="3077460" cy="3571900"/>
          </a:xfrm>
        </p:spPr>
      </p:pic>
      <p:pic>
        <p:nvPicPr>
          <p:cNvPr id="4098" name="Picture 2" descr="C:\Documents and Settings\ZTN\Мои документы\Мои рисунки\index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962400" cy="2676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214950"/>
            <a:ext cx="306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Shot Put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1" y="500063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Hammer Throw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“Tug of War”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14620"/>
            <a:ext cx="2157192" cy="32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950171" cy="27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Tossing the caber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Documents and Settings\ZTN\Мои документы\Мои рисунки\highland-games-brev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71587"/>
            <a:ext cx="6421462" cy="4020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Dancing competitions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ighland-games-tanc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37" y="1667669"/>
            <a:ext cx="4429125" cy="439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Queen’s Family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index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3807484"/>
            <a:ext cx="4248152" cy="2869545"/>
          </a:xfrm>
        </p:spPr>
      </p:pic>
      <p:pic>
        <p:nvPicPr>
          <p:cNvPr id="6146" name="Picture 2" descr="C:\Documents and Settings\ZTN\Мои документы\Мои рисунки\braemar-highland-que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286280" cy="3443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Highland Games</vt:lpstr>
      <vt:lpstr>Bagpipers</vt:lpstr>
      <vt:lpstr>Bagpipers</vt:lpstr>
      <vt:lpstr>Competitions</vt:lpstr>
      <vt:lpstr>“Tug of War”</vt:lpstr>
      <vt:lpstr>Tossing the caber</vt:lpstr>
      <vt:lpstr>Dancing competitions</vt:lpstr>
      <vt:lpstr>The Queen’s Family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 Games</dc:title>
  <dc:creator>ZTN</dc:creator>
  <cp:lastModifiedBy>Ольга</cp:lastModifiedBy>
  <cp:revision>8</cp:revision>
  <dcterms:created xsi:type="dcterms:W3CDTF">2013-02-05T11:27:46Z</dcterms:created>
  <dcterms:modified xsi:type="dcterms:W3CDTF">2013-10-09T04:55:19Z</dcterms:modified>
</cp:coreProperties>
</file>